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  <p:sldMasterId id="2147483660" r:id="rId8"/>
    <p:sldMasterId id="2147483661" r:id="rId9"/>
  </p:sldMasterIdLst>
  <p:notesMasterIdLst>
    <p:notesMasterId r:id="rId6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</p:sldIdLst>
  <p:sldSz cx="12192000" cy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arget="theme/theme1.xml" Type="http://schemas.openxmlformats.org/officeDocument/2006/relationships/theme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viewProps.xml" Type="http://schemas.openxmlformats.org/officeDocument/2006/relationships/viewProps"/><Relationship Id="rId20" Target="slides/slide11.xml" Type="http://schemas.openxmlformats.org/officeDocument/2006/relationships/slide"/><Relationship Id="rId21" Target="slides/slide12.xml" Type="http://schemas.openxmlformats.org/officeDocument/2006/relationships/slide"/><Relationship Id="rId22" Target="slides/slide13.xml" Type="http://schemas.openxmlformats.org/officeDocument/2006/relationships/slide"/><Relationship Id="rId23" Target="slides/slide14.xml" Type="http://schemas.openxmlformats.org/officeDocument/2006/relationships/slide"/><Relationship Id="rId24" Target="slides/slide15.xml" Type="http://schemas.openxmlformats.org/officeDocument/2006/relationships/slide"/><Relationship Id="rId25" Target="slides/slide16.xml" Type="http://schemas.openxmlformats.org/officeDocument/2006/relationships/slide"/><Relationship Id="rId26" Target="slides/slide17.xml" Type="http://schemas.openxmlformats.org/officeDocument/2006/relationships/slide"/><Relationship Id="rId27" Target="slides/slide18.xml" Type="http://schemas.openxmlformats.org/officeDocument/2006/relationships/slide"/><Relationship Id="rId28" Target="slides/slide19.xml" Type="http://schemas.openxmlformats.org/officeDocument/2006/relationships/slide"/><Relationship Id="rId29" Target="slides/slide20.xml" Type="http://schemas.openxmlformats.org/officeDocument/2006/relationships/slide"/><Relationship Id="rId3" Target="presProps.xml" Type="http://schemas.openxmlformats.org/officeDocument/2006/relationships/presProps"/><Relationship Id="rId30" Target="slides/slide21.xml" Type="http://schemas.openxmlformats.org/officeDocument/2006/relationships/slide"/><Relationship Id="rId31" Target="slides/slide22.xml" Type="http://schemas.openxmlformats.org/officeDocument/2006/relationships/slide"/><Relationship Id="rId32" Target="slides/slide23.xml" Type="http://schemas.openxmlformats.org/officeDocument/2006/relationships/slide"/><Relationship Id="rId33" Target="slides/slide24.xml" Type="http://schemas.openxmlformats.org/officeDocument/2006/relationships/slide"/><Relationship Id="rId34" Target="slides/slide25.xml" Type="http://schemas.openxmlformats.org/officeDocument/2006/relationships/slide"/><Relationship Id="rId35" Target="slides/slide26.xml" Type="http://schemas.openxmlformats.org/officeDocument/2006/relationships/slide"/><Relationship Id="rId36" Target="slides/slide27.xml" Type="http://schemas.openxmlformats.org/officeDocument/2006/relationships/slide"/><Relationship Id="rId37" Target="slides/slide28.xml" Type="http://schemas.openxmlformats.org/officeDocument/2006/relationships/slide"/><Relationship Id="rId38" Target="slides/slide29.xml" Type="http://schemas.openxmlformats.org/officeDocument/2006/relationships/slide"/><Relationship Id="rId39" Target="slides/slide30.xml" Type="http://schemas.openxmlformats.org/officeDocument/2006/relationships/slide"/><Relationship Id="rId4" Target="slideMasters/slideMaster1.xml" Type="http://schemas.openxmlformats.org/officeDocument/2006/relationships/slideMaster"/><Relationship Id="rId40" Target="slides/slide31.xml" Type="http://schemas.openxmlformats.org/officeDocument/2006/relationships/slide"/><Relationship Id="rId41" Target="slides/slide32.xml" Type="http://schemas.openxmlformats.org/officeDocument/2006/relationships/slide"/><Relationship Id="rId42" Target="slides/slide33.xml" Type="http://schemas.openxmlformats.org/officeDocument/2006/relationships/slide"/><Relationship Id="rId43" Target="slides/slide34.xml" Type="http://schemas.openxmlformats.org/officeDocument/2006/relationships/slide"/><Relationship Id="rId44" Target="slides/slide35.xml" Type="http://schemas.openxmlformats.org/officeDocument/2006/relationships/slide"/><Relationship Id="rId45" Target="notesSlides/notesSlide1.xml" Type="http://schemas.openxmlformats.org/officeDocument/2006/relationships/notesSlide"/><Relationship Id="rId46" Target="notesSlides/notesSlide2.xml" Type="http://schemas.openxmlformats.org/officeDocument/2006/relationships/notesSlide"/><Relationship Id="rId47" Target="notesSlides/notesSlide3.xml" Type="http://schemas.openxmlformats.org/officeDocument/2006/relationships/notesSlide"/><Relationship Id="rId48" Target="notesSlides/notesSlide4.xml" Type="http://schemas.openxmlformats.org/officeDocument/2006/relationships/notesSlide"/><Relationship Id="rId49" Target="notesSlides/notesSlide5.xml" Type="http://schemas.openxmlformats.org/officeDocument/2006/relationships/notesSlide"/><Relationship Id="rId50" Target="notesSlides/notesSlide6.xml" Type="http://schemas.openxmlformats.org/officeDocument/2006/relationships/notesSlide"/><Relationship Id="rId51" Target="notesSlides/notesSlide7.xml" Type="http://schemas.openxmlformats.org/officeDocument/2006/relationships/notesSlide"/><Relationship Id="rId52" Target="notesSlides/notesSlide8.xml" Type="http://schemas.openxmlformats.org/officeDocument/2006/relationships/notesSlide"/><Relationship Id="rId53" Target="notesSlides/notesSlide9.xml" Type="http://schemas.openxmlformats.org/officeDocument/2006/relationships/notesSlide"/><Relationship Id="rId54" Target="notesSlides/notesSlide10.xml" Type="http://schemas.openxmlformats.org/officeDocument/2006/relationships/notesSlide"/><Relationship Id="rId55" Target="notesSlides/notesSlide11.xml" Type="http://schemas.openxmlformats.org/officeDocument/2006/relationships/notesSlide"/><Relationship Id="rId56" Target="notesSlides/notesSlide12.xml" Type="http://schemas.openxmlformats.org/officeDocument/2006/relationships/notesSlide"/><Relationship Id="rId57" Target="notesSlides/notesSlide13.xml" Type="http://schemas.openxmlformats.org/officeDocument/2006/relationships/notesSlide"/><Relationship Id="rId58" Target="notesSlides/notesSlide14.xml" Type="http://schemas.openxmlformats.org/officeDocument/2006/relationships/notesSlide"/><Relationship Id="rId59" Target="notesSlides/notesSlide15.xml" Type="http://schemas.openxmlformats.org/officeDocument/2006/relationships/notesSlide"/><Relationship Id="rId6" Target="notesMasters/notesMaster1.xml" Type="http://schemas.openxmlformats.org/officeDocument/2006/relationships/notesMaster"/><Relationship Id="rId60" Target="notesSlides/notesSlide16.xml" Type="http://schemas.openxmlformats.org/officeDocument/2006/relationships/notesSlide"/><Relationship Id="rId61" Target="notesSlides/notesSlide17.xml" Type="http://schemas.openxmlformats.org/officeDocument/2006/relationships/notesSlide"/><Relationship Id="rId62" Target="notesSlides/notesSlide18.xml" Type="http://schemas.openxmlformats.org/officeDocument/2006/relationships/notesSlide"/><Relationship Id="rId63" Target="notesSlides/notesSlide19.xml" Type="http://schemas.openxmlformats.org/officeDocument/2006/relationships/notesSlide"/><Relationship Id="rId64" Target="notesSlides/notesSlide20.xml" Type="http://schemas.openxmlformats.org/officeDocument/2006/relationships/notesSlide"/><Relationship Id="rId65" Target="notesSlides/notesSlide21.xml" Type="http://schemas.openxmlformats.org/officeDocument/2006/relationships/notesSlide"/><Relationship Id="rId66" Target="notesSlides/notesSlide22.xml" Type="http://schemas.openxmlformats.org/officeDocument/2006/relationships/notesSlide"/><Relationship Id="rId67" Target="notesSlides/notesSlide23.xml" Type="http://schemas.openxmlformats.org/officeDocument/2006/relationships/notesSlide"/><Relationship Id="rId68" Target="notesSlides/notesSlide24.xml" Type="http://schemas.openxmlformats.org/officeDocument/2006/relationships/notesSlide"/><Relationship Id="rId69" Target="notesSlides/notesSlide25.xml" Type="http://schemas.openxmlformats.org/officeDocument/2006/relationships/notesSlide"/><Relationship Id="rId7" Target="theme/theme2.xml" Type="http://schemas.openxmlformats.org/officeDocument/2006/relationships/theme"/><Relationship Id="rId70" Target="notesSlides/notesSlide26.xml" Type="http://schemas.openxmlformats.org/officeDocument/2006/relationships/notesSlide"/><Relationship Id="rId71" Target="notesSlides/notesSlide27.xml" Type="http://schemas.openxmlformats.org/officeDocument/2006/relationships/notesSlide"/><Relationship Id="rId72" Target="notesSlides/notesSlide28.xml" Type="http://schemas.openxmlformats.org/officeDocument/2006/relationships/notesSlide"/><Relationship Id="rId73" Target="notesSlides/notesSlide29.xml" Type="http://schemas.openxmlformats.org/officeDocument/2006/relationships/notesSlide"/><Relationship Id="rId74" Target="notesSlides/notesSlide30.xml" Type="http://schemas.openxmlformats.org/officeDocument/2006/relationships/notesSlide"/><Relationship Id="rId75" Target="notesSlides/notesSlide31.xml" Type="http://schemas.openxmlformats.org/officeDocument/2006/relationships/notesSlide"/><Relationship Id="rId76" Target="notesSlides/notesSlide32.xml" Type="http://schemas.openxmlformats.org/officeDocument/2006/relationships/notesSlide"/><Relationship Id="rId77" Target="notesSlides/notesSlide33.xml" Type="http://schemas.openxmlformats.org/officeDocument/2006/relationships/notesSlide"/><Relationship Id="rId78" Target="notesSlides/notesSlide34.xml" Type="http://schemas.openxmlformats.org/officeDocument/2006/relationships/notesSlide"/><Relationship Id="rId79" Target="notesSlides/notesSlide35.xml" Type="http://schemas.openxmlformats.org/officeDocument/2006/relationships/notesSlide"/><Relationship Id="rId8" Target="slideMasters/slideMaster2.xml" Type="http://schemas.openxmlformats.org/officeDocument/2006/relationships/slideMaster"/><Relationship Id="rId9" Target="slideMasters/slideMaster3.xml" Type="http://schemas.openxmlformats.org/officeDocument/2006/relationships/slideMaster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7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8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9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1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2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2.jpeg" Type="http://schemas.openxmlformats.org/officeDocument/2006/relationships/image"/></Relationships>
</file>

<file path=ppt/slideLayouts/_rels/slideLayout23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4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5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6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7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8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9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2.jpeg" Type="http://schemas.openxmlformats.org/officeDocument/2006/relationships/image"/></Relationships>
</file>

<file path=ppt/slideLayouts/_rels/slideLayout31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2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3.png" Type="http://schemas.openxmlformats.org/officeDocument/2006/relationships/image"/></Relationships>
</file>

<file path=ppt/slideLayouts/_rels/slideLayout33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4.png" Type="http://schemas.openxmlformats.org/officeDocument/2006/relationships/image"/></Relationships>
</file>

<file path=ppt/slideLayouts/_rels/slideLayout34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5.png" Type="http://schemas.openxmlformats.org/officeDocument/2006/relationships/image"/></Relationships>
</file>

<file path=ppt/slideLayouts/_rels/slideLayout35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Relationship Id="rId2" Target="../media/image2.jpeg" Type="http://schemas.openxmlformats.org/officeDocument/2006/relationships/image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" type="body" sz="quarter"/>
          </p:nvPr>
        </p:nvSpPr>
        <p:spPr>
          <a:xfrm rot="0" flipH="false" flipV="false"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ctr">
              <a:lnSpc>
                <a:spcPct val="116666"/>
              </a:lnSpc>
              <a:defRPr sz="5400" b="true" i="false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" type="body" sz="quarter"/>
          </p:nvPr>
        </p:nvSpPr>
        <p:spPr>
          <a:xfrm rot="0" flipH="false" flipV="false">
            <a:off x="635000" y="787400"/>
            <a:ext cx="5256743" cy="1485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38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3" type="body" sz="quarter" hasCustomPrompt="true"/>
          </p:nvPr>
        </p:nvSpPr>
        <p:spPr>
          <a:xfrm rot="0" flipH="false" flipV="false"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32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</a:p>
        </p:txBody>
      </p:sp>
      <p:sp>
        <p:nvSpPr>
          <p:cNvPr name="AutoShape 4" id="4"/>
          <p:cNvSpPr/>
          <p:nvPr>
            <p:ph idx="4" type="body" sz="quarter" hasCustomPrompt="true"/>
          </p:nvPr>
        </p:nvSpPr>
        <p:spPr>
          <a:xfrm rot="0" flipH="false" flipV="false"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32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</a:p>
        </p:txBody>
      </p:sp>
      <p:sp>
        <p:nvSpPr>
          <p:cNvPr name="AutoShape 5" id="5"/>
          <p:cNvSpPr/>
          <p:nvPr>
            <p:ph idx="5" type="body" sz="quarter" hasCustomPrompt="true"/>
          </p:nvPr>
        </p:nvSpPr>
        <p:spPr>
          <a:xfrm rot="0" flipH="false" flipV="false"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32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</a:p>
        </p:txBody>
      </p:sp>
      <p:sp>
        <p:nvSpPr>
          <p:cNvPr name="AutoShape 6" id="6"/>
          <p:cNvSpPr/>
          <p:nvPr>
            <p:ph idx="6" type="body" sz="quarter" hasCustomPrompt="true"/>
          </p:nvPr>
        </p:nvSpPr>
        <p:spPr>
          <a:xfrm rot="0" flipH="false" flipV="false"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32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b="true" i="false" strike="noStrike" u="none" sz="32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</a:p>
        </p:txBody>
      </p:sp>
      <p:sp>
        <p:nvSpPr>
          <p:cNvPr name="AutoShape 7" id="7"/>
          <p:cNvSpPr/>
          <p:nvPr>
            <p:ph idx="7" type="body" sz="quarter"/>
          </p:nvPr>
        </p:nvSpPr>
        <p:spPr>
          <a:xfrm rot="0" flipH="false" flipV="false"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8" id="8"/>
          <p:cNvSpPr/>
          <p:nvPr>
            <p:ph idx="8" type="body" sz="quarter"/>
          </p:nvPr>
        </p:nvSpPr>
        <p:spPr>
          <a:xfrm rot="0" flipH="false" flipV="false"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9" id="9"/>
          <p:cNvSpPr/>
          <p:nvPr>
            <p:ph idx="9" type="body" sz="quarter"/>
          </p:nvPr>
        </p:nvSpPr>
        <p:spPr>
          <a:xfrm rot="0" flipH="false" flipV="false"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10" id="10"/>
          <p:cNvSpPr/>
          <p:nvPr>
            <p:ph idx="10" type="body" sz="quarter"/>
          </p:nvPr>
        </p:nvSpPr>
        <p:spPr>
          <a:xfrm rot="0" flipH="false" flipV="false"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11" id="11"/>
          <p:cNvSpPr/>
          <p:nvPr>
            <p:ph idx="11" type="body" sz="quarter"/>
          </p:nvPr>
        </p:nvSpPr>
        <p:spPr>
          <a:xfrm rot="0" flipH="false" flipV="false"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12" id="12"/>
          <p:cNvSpPr/>
          <p:nvPr>
            <p:ph idx="12" type="body" sz="quarter"/>
          </p:nvPr>
        </p:nvSpPr>
        <p:spPr>
          <a:xfrm rot="0" flipH="false" flipV="false"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13" id="13"/>
          <p:cNvSpPr/>
          <p:nvPr>
            <p:ph idx="13" type="body" sz="quarter"/>
          </p:nvPr>
        </p:nvSpPr>
        <p:spPr>
          <a:xfrm rot="0" flipH="false" flipV="false"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14" id="14"/>
          <p:cNvSpPr/>
          <p:nvPr>
            <p:ph idx="14" type="body" sz="quarter"/>
          </p:nvPr>
        </p:nvSpPr>
        <p:spPr>
          <a:xfrm rot="0" flipH="false" flipV="false"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 rot="5399999" flipH="false" flipV="true">
            <a:off x="5672879" y="5482375"/>
            <a:ext cx="863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name="AutoShape 3" id="3"/>
          <p:cNvSpPr/>
          <p:nvPr>
            <p:ph idx="15" type="body" sz="quarter"/>
          </p:nvPr>
        </p:nvSpPr>
        <p:spPr>
          <a:xfrm rot="0" flipH="false" flipV="false"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4" id="4"/>
          <p:cNvSpPr/>
          <p:nvPr>
            <p:ph idx="16" type="body" sz="quarter"/>
          </p:nvPr>
        </p:nvSpPr>
        <p:spPr>
          <a:xfrm rot="0" flipH="false" flipV="false"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32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5" id="5"/>
          <p:cNvSpPr/>
          <p:nvPr>
            <p:ph idx="17" type="pic" sz="quarter"/>
          </p:nvPr>
        </p:nvSpPr>
        <p:spPr>
          <a:xfrm rot="0" flipH="false" flipV="false"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18" type="body" sz="quarter"/>
          </p:nvPr>
        </p:nvSpPr>
        <p:spPr>
          <a:xfrm rot="0" flipH="false" flipV="false"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19" type="body" sz="quarter"/>
          </p:nvPr>
        </p:nvSpPr>
        <p:spPr>
          <a:xfrm rot="0" flipH="false" flipV="false"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32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4" id="4"/>
          <p:cNvSpPr/>
          <p:nvPr>
            <p:ph idx="20" type="pic" sz="quarter"/>
          </p:nvPr>
        </p:nvSpPr>
        <p:spPr>
          <a:xfrm rot="0" flipH="false" flipV="false"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1" type="body" sz="quarter"/>
          </p:nvPr>
        </p:nvSpPr>
        <p:spPr>
          <a:xfrm rot="0" flipH="false" flipV="false"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22" type="body" sz="quarter"/>
          </p:nvPr>
        </p:nvSpPr>
        <p:spPr>
          <a:xfrm rot="0" flipH="false" flipV="false"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4" id="4"/>
          <p:cNvSpPr/>
          <p:nvPr>
            <p:ph idx="23" type="body" sz="quarter"/>
          </p:nvPr>
        </p:nvSpPr>
        <p:spPr>
          <a:xfrm rot="0" flipH="false" flipV="false"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32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5" id="5"/>
          <p:cNvSpPr/>
          <p:nvPr>
            <p:ph idx="24" type="pic" sz="quarter"/>
          </p:nvPr>
        </p:nvSpPr>
        <p:spPr>
          <a:xfrm rot="0" flipH="false" flipV="false"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6" id="6"/>
          <p:cNvSpPr/>
          <p:nvPr>
            <p:ph idx="25" type="pic" sz="quarter"/>
          </p:nvPr>
        </p:nvSpPr>
        <p:spPr>
          <a:xfrm rot="0" flipH="false" flipV="false"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26" type="body" sz="quarter"/>
          </p:nvPr>
        </p:nvSpPr>
        <p:spPr>
          <a:xfrm rot="0" flipH="false" flipV="false"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32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27" type="body" sz="quarter"/>
          </p:nvPr>
        </p:nvSpPr>
        <p:spPr>
          <a:xfrm rot="0" flipH="false" flipV="false"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4" id="4"/>
          <p:cNvSpPr/>
          <p:nvPr>
            <p:ph idx="28" type="body" sz="quarter"/>
          </p:nvPr>
        </p:nvSpPr>
        <p:spPr>
          <a:xfrm rot="0" flipH="false" flipV="false"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5" id="5"/>
          <p:cNvSpPr/>
          <p:nvPr>
            <p:ph idx="29" type="body" sz="quarter"/>
          </p:nvPr>
        </p:nvSpPr>
        <p:spPr>
          <a:xfrm rot="0" flipH="false" flipV="false"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6" id="6"/>
          <p:cNvSpPr/>
          <p:nvPr>
            <p:ph idx="30" type="pic" sz="quarter"/>
          </p:nvPr>
        </p:nvSpPr>
        <p:spPr>
          <a:xfrm rot="0" flipH="false" flipV="false"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7" id="7"/>
          <p:cNvSpPr/>
          <p:nvPr>
            <p:ph idx="31" type="pic" sz="quarter"/>
          </p:nvPr>
        </p:nvSpPr>
        <p:spPr>
          <a:xfrm rot="0" flipH="false" flipV="false"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8" id="8"/>
          <p:cNvSpPr/>
          <p:nvPr>
            <p:ph idx="32" type="pic" sz="quarter"/>
          </p:nvPr>
        </p:nvSpPr>
        <p:spPr>
          <a:xfrm rot="0" flipH="false" flipV="false"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33" type="body" sz="quarter"/>
          </p:nvPr>
        </p:nvSpPr>
        <p:spPr>
          <a:xfrm rot="0" flipH="false" flipV="false"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32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34" type="pic" sz="quarter"/>
          </p:nvPr>
        </p:nvSpPr>
        <p:spPr>
          <a:xfrm rot="0" flipH="false" flipV="false"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35" type="pic" sz="quarter"/>
          </p:nvPr>
        </p:nvSpPr>
        <p:spPr>
          <a:xfrm rot="0" flipH="false" flipV="false"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5" id="5"/>
          <p:cNvSpPr/>
          <p:nvPr>
            <p:ph idx="36" type="pic" sz="quarter"/>
          </p:nvPr>
        </p:nvSpPr>
        <p:spPr>
          <a:xfrm rot="0" flipH="false" flipV="false"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6" id="6"/>
          <p:cNvSpPr/>
          <p:nvPr>
            <p:ph idx="37" type="pic" sz="quarter"/>
          </p:nvPr>
        </p:nvSpPr>
        <p:spPr>
          <a:xfrm rot="0" flipH="false" flipV="false"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7" id="7"/>
          <p:cNvSpPr/>
          <p:nvPr>
            <p:ph idx="38" type="body" sz="quarter"/>
          </p:nvPr>
        </p:nvSpPr>
        <p:spPr>
          <a:xfrm rot="0" flipH="false" flipV="false"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8" id="8"/>
          <p:cNvSpPr/>
          <p:nvPr>
            <p:ph idx="39" type="body" sz="quarter"/>
          </p:nvPr>
        </p:nvSpPr>
        <p:spPr>
          <a:xfrm rot="0" flipH="false" flipV="false"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9" id="9"/>
          <p:cNvSpPr/>
          <p:nvPr>
            <p:ph idx="40" type="body" sz="quarter"/>
          </p:nvPr>
        </p:nvSpPr>
        <p:spPr>
          <a:xfrm rot="0" flipH="false" flipV="false"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10" id="10"/>
          <p:cNvSpPr/>
          <p:nvPr>
            <p:ph idx="41" type="body" sz="quarter"/>
          </p:nvPr>
        </p:nvSpPr>
        <p:spPr>
          <a:xfrm rot="0" flipH="false" flipV="false"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11" id="11"/>
          <p:cNvSpPr/>
          <p:nvPr>
            <p:ph idx="42" type="body" sz="quarter"/>
          </p:nvPr>
        </p:nvSpPr>
        <p:spPr>
          <a:xfrm rot="0" flipH="false" flipV="false"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12" id="12"/>
          <p:cNvSpPr/>
          <p:nvPr>
            <p:ph idx="43" type="body" sz="quarter"/>
          </p:nvPr>
        </p:nvSpPr>
        <p:spPr>
          <a:xfrm rot="0" flipH="false" flipV="false"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13" id="13"/>
          <p:cNvSpPr/>
          <p:nvPr>
            <p:ph idx="44" type="body" sz="quarter"/>
          </p:nvPr>
        </p:nvSpPr>
        <p:spPr>
          <a:xfrm rot="0" flipH="false" flipV="false"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name="AutoShape 14" id="14"/>
          <p:cNvSpPr/>
          <p:nvPr>
            <p:ph idx="45" type="body" sz="quarter"/>
          </p:nvPr>
        </p:nvSpPr>
        <p:spPr>
          <a:xfrm rot="0" flipH="false" flipV="false"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l">
              <a:lnSpc>
                <a:spcPct val="125000"/>
              </a:lnSpc>
              <a:defRPr sz="16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46" type="body" sz="quarter"/>
          </p:nvPr>
        </p:nvSpPr>
        <p:spPr>
          <a:xfrm rot="0" flipH="false" flipV="false"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ctr">
              <a:lnSpc>
                <a:spcPct val="125000"/>
              </a:lnSpc>
              <a:defRPr sz="3200" b="tru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3" id="3"/>
          <p:cNvSpPr/>
          <p:nvPr>
            <p:ph idx="47" type="pic" sz="quarter"/>
          </p:nvPr>
        </p:nvSpPr>
        <p:spPr>
          <a:xfrm rot="0" flipH="false" flipV="false"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4" id="4"/>
          <p:cNvSpPr/>
          <p:nvPr>
            <p:ph idx="48" type="pic" sz="quarter"/>
          </p:nvPr>
        </p:nvSpPr>
        <p:spPr>
          <a:xfrm rot="0" flipH="false" flipV="false"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5" id="5"/>
          <p:cNvSpPr/>
          <p:nvPr>
            <p:ph idx="49" type="pic" sz="quarter"/>
          </p:nvPr>
        </p:nvSpPr>
        <p:spPr>
          <a:xfrm rot="0" flipH="false" flipV="false"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6" id="6"/>
          <p:cNvSpPr/>
          <p:nvPr>
            <p:ph idx="50" type="pic" sz="quarter"/>
          </p:nvPr>
        </p:nvSpPr>
        <p:spPr>
          <a:xfrm rot="0" flipH="false" flipV="false"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7" id="7"/>
          <p:cNvSpPr/>
          <p:nvPr>
            <p:ph idx="51" type="pic" sz="quarter"/>
          </p:nvPr>
        </p:nvSpPr>
        <p:spPr>
          <a:xfrm rot="0" flipH="false" flipV="false"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8" id="8"/>
          <p:cNvSpPr/>
          <p:nvPr>
            <p:ph idx="52" type="pic" sz="quarter"/>
          </p:nvPr>
        </p:nvSpPr>
        <p:spPr>
          <a:xfrm rot="0" flipH="false" flipV="false"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anchor="ctr" lIns="63500" rIns="63500" tIns="63500" bIns="63500"/>
          <a:lstStyle>
            <a:lvl1pPr algn="ctr"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9" id="9"/>
          <p:cNvSpPr/>
          <p:nvPr>
            <p:ph idx="53" type="body" sz="quarter"/>
          </p:nvPr>
        </p:nvSpPr>
        <p:spPr>
          <a:xfrm rot="0" flipH="false" flipV="false"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ctr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10" id="10"/>
          <p:cNvSpPr/>
          <p:nvPr>
            <p:ph idx="54" type="body" sz="quarter"/>
          </p:nvPr>
        </p:nvSpPr>
        <p:spPr>
          <a:xfrm rot="0" flipH="false" flipV="false"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ctr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11" id="11"/>
          <p:cNvSpPr/>
          <p:nvPr>
            <p:ph idx="55" type="body" sz="quarter"/>
          </p:nvPr>
        </p:nvSpPr>
        <p:spPr>
          <a:xfrm rot="0" flipH="false" flipV="false"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ctr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12" id="12"/>
          <p:cNvSpPr/>
          <p:nvPr>
            <p:ph idx="56" type="body" sz="quarter"/>
          </p:nvPr>
        </p:nvSpPr>
        <p:spPr>
          <a:xfrm rot="0" flipH="false" flipV="false"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ctr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13" id="13"/>
          <p:cNvSpPr/>
          <p:nvPr>
            <p:ph idx="57" type="body" sz="quarter"/>
          </p:nvPr>
        </p:nvSpPr>
        <p:spPr>
          <a:xfrm rot="0" flipH="false" flipV="false"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ctr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14" id="14"/>
          <p:cNvSpPr/>
          <p:nvPr>
            <p:ph idx="58" type="body" sz="quarter"/>
          </p:nvPr>
        </p:nvSpPr>
        <p:spPr>
          <a:xfrm rot="0" flipH="false" flipV="false"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ctr">
              <a:lnSpc>
                <a:spcPct val="125000"/>
              </a:lnSpc>
              <a:defRPr sz="1400" b="false" i="false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59" type="body" sz="quarter"/>
          </p:nvPr>
        </p:nvSpPr>
        <p:spPr>
          <a:xfrm rot="0" flipH="false" flipV="false"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ctr">
              <a:lnSpc>
                <a:spcPct val="116666"/>
              </a:lnSpc>
              <a:defRPr sz="5400" b="true" i="false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name="AutoShape 3" id="3"/>
          <p:cNvSpPr/>
          <p:nvPr>
            <p:ph idx="60" type="body" sz="quarter"/>
          </p:nvPr>
        </p:nvSpPr>
        <p:spPr>
          <a:xfrm rot="0" flipH="false" flipV="false"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0" rIns="0" tIns="0" bIns="0">
            <a:spAutoFit/>
          </a:bodyPr>
          <a:lstStyle>
            <a:lvl1pPr algn="ctr">
              <a:lnSpc>
                <a:spcPct val="125000"/>
              </a:lnSpc>
              <a:defRPr sz="1600" b="false" i="false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1" type="body" sz="quarter" hasCustomPrompt="true"/>
          </p:nvPr>
        </p:nvSpPr>
        <p:spPr>
          <a:xfrm rot="0" flipH="false" flipV="false">
            <a:off x="4429277" y="3627342"/>
            <a:ext cx="3200400" cy="596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anchorCtr="false" vert="horz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800" b="fals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800">
                <a:solidFill>
                  <a:srgbClr val="1F2329">
                    <a:alpha val="47843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双击此处添加文本</a:t>
            </a:r>
          </a:p>
        </p:txBody>
      </p:sp>
      <p:sp>
        <p:nvSpPr>
          <p:cNvPr name="AutoShape 3" id="3"/>
          <p:cNvSpPr/>
          <p:nvPr>
            <p:ph idx="62" type="body" sz="quarter" hasCustomPrompt="true"/>
          </p:nvPr>
        </p:nvSpPr>
        <p:spPr>
          <a:xfrm rot="0" flipH="false" flipV="false">
            <a:off x="4429277" y="2621040"/>
            <a:ext cx="8483600" cy="1130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anchorCtr="false" vert="horz" wrap="square" lIns="127000" rIns="127000" tIns="127000" bIns="127000">
            <a:spAutoFit/>
          </a:bodyPr>
          <a:lstStyle>
            <a:lvl1pPr algn="l">
              <a:lnSpc>
                <a:spcPct val="116666"/>
              </a:lnSpc>
              <a:defRPr sz="4800" b="true" i="false" u="none" strike="noStrike">
                <a:solidFill>
                  <a:srgbClr val="35313A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6666"/>
              </a:lnSpc>
            </a:pPr>
            <a:r>
              <a:rPr lang="en-US" b="true" i="false" strike="noStrike" u="none" sz="4800">
                <a:solidFill>
                  <a:srgbClr val="35313A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双击此处添加标题</a:t>
            </a:r>
          </a:p>
        </p:txBody>
      </p:sp>
      <p:sp>
        <p:nvSpPr>
          <p:cNvPr name="AutoShape 4" id="4"/>
          <p:cNvSpPr/>
          <p:nvPr>
            <p:ph idx="63" type="body" sz="quarter" hasCustomPrompt="true"/>
          </p:nvPr>
        </p:nvSpPr>
        <p:spPr>
          <a:xfrm rot="0" flipH="false" flipV="false">
            <a:off x="4429277" y="2269285"/>
            <a:ext cx="3200400" cy="5969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anchorCtr="false" vert="horz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800" b="fals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800">
                <a:solidFill>
                  <a:srgbClr val="1F2329">
                    <a:alpha val="47843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双击此处添加文本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4" type="body" sz="quarter" hasCustomPrompt="true"/>
          </p:nvPr>
        </p:nvSpPr>
        <p:spPr>
          <a:xfrm rot="0" flipH="false" flipV="false">
            <a:off x="1016000" y="2203115"/>
            <a:ext cx="10160000" cy="1084698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20000"/>
          </a:bodyPr>
          <a:lstStyle>
            <a:lvl1pPr algn="l">
              <a:lnSpc>
                <a:spcPct val="116666"/>
              </a:lnSpc>
              <a:defRPr sz="54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16666"/>
              </a:lnSpc>
            </a:pPr>
            <a:r>
              <a:rPr lang="en-US" b="true" i="false" strike="noStrike" u="none" sz="5400">
                <a:solidFill>
                  <a:srgbClr val="1F2329"/>
                </a:solidFill>
              </a:rPr>
              <a:t>双击此处添加标题</a:t>
            </a:r>
          </a:p>
        </p:txBody>
      </p:sp>
      <p:sp>
        <p:nvSpPr>
          <p:cNvPr name="AutoShape 3" id="3"/>
          <p:cNvSpPr/>
          <p:nvPr>
            <p:ph idx="65" type="body" sz="quarter" hasCustomPrompt="true"/>
          </p:nvPr>
        </p:nvSpPr>
        <p:spPr>
          <a:xfrm rot="0" flipH="false" flipV="false">
            <a:off x="1016000" y="3429000"/>
            <a:ext cx="10160000" cy="1361571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0"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</a:rPr>
              <a:t>双击此处添加文本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 hasCustomPrompt="true"/>
          </p:nvPr>
        </p:nvSpPr>
        <p:spPr>
          <a:xfrm rot="0" flipH="false" flipV="false">
            <a:off x="571723" y="1349952"/>
            <a:ext cx="4152900" cy="520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1F2329">
                    <a:alpha val="49804"/>
                  </a:srgbClr>
                </a:solidFill>
              </a:rPr>
              <a:t>双击此处添加文本</a:t>
            </a:r>
          </a:p>
        </p:txBody>
      </p:sp>
      <p:sp>
        <p:nvSpPr>
          <p:cNvPr name="AutoShape 3" id="3"/>
          <p:cNvSpPr/>
          <p:nvPr>
            <p:ph idx="67" type="body" sz="quarter" hasCustomPrompt="true"/>
          </p:nvPr>
        </p:nvSpPr>
        <p:spPr>
          <a:xfrm rot="0" flipH="false" flipV="false">
            <a:off x="538407" y="689552"/>
            <a:ext cx="6197600" cy="812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anchorCtr="false" vert="horz" wrap="square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双击此处添加标题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8" type="body" sz="quarter" hasCustomPrompt="true"/>
          </p:nvPr>
        </p:nvSpPr>
        <p:spPr>
          <a:xfrm rot="0" flipH="false" flipV="false">
            <a:off x="604566" y="613387"/>
            <a:ext cx="10972800" cy="764189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20000"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</a:rPr>
              <a:t>双击此处添加标题</a:t>
            </a:r>
          </a:p>
        </p:txBody>
      </p:sp>
      <p:sp>
        <p:nvSpPr>
          <p:cNvPr name="AutoShape 3" id="3"/>
          <p:cNvSpPr/>
          <p:nvPr>
            <p:ph idx="69" type="body" sz="quarter" hasCustomPrompt="true"/>
          </p:nvPr>
        </p:nvSpPr>
        <p:spPr>
          <a:xfrm rot="0" flipH="false" flipV="false">
            <a:off x="604566" y="1705962"/>
            <a:ext cx="5288092" cy="4463078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0"/>
          </a:bodyPr>
          <a:lstStyle>
            <a:lvl1pPr algn="l">
              <a:lnSpc>
                <a:spcPct val="125000"/>
              </a:lnSpc>
              <a:defRPr sz="16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双击此处添加文本</a:t>
            </a:r>
          </a:p>
        </p:txBody>
      </p:sp>
      <p:sp>
        <p:nvSpPr>
          <p:cNvPr name="AutoShape 4" id="4"/>
          <p:cNvSpPr/>
          <p:nvPr>
            <p:ph idx="70" type="body" sz="quarter" hasCustomPrompt="true"/>
          </p:nvPr>
        </p:nvSpPr>
        <p:spPr>
          <a:xfrm rot="0" flipH="false" flipV="false">
            <a:off x="6289274" y="1705962"/>
            <a:ext cx="5288092" cy="4463078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0"/>
          </a:bodyPr>
          <a:lstStyle>
            <a:lvl1pPr algn="l">
              <a:lnSpc>
                <a:spcPct val="125000"/>
              </a:lnSpc>
              <a:defRPr sz="16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双击此处添加文本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71" type="body" sz="quarter" hasCustomPrompt="true"/>
          </p:nvPr>
        </p:nvSpPr>
        <p:spPr>
          <a:xfrm rot="0" flipH="false" flipV="false">
            <a:off x="604566" y="613387"/>
            <a:ext cx="10972800" cy="764189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20000"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</a:rPr>
              <a:t>双击此处添加标题</a:t>
            </a:r>
          </a:p>
        </p:txBody>
      </p:sp>
      <p:sp>
        <p:nvSpPr>
          <p:cNvPr name="AutoShape 3" id="3"/>
          <p:cNvSpPr/>
          <p:nvPr>
            <p:ph idx="72" type="body" sz="quarter" hasCustomPrompt="true"/>
          </p:nvPr>
        </p:nvSpPr>
        <p:spPr>
          <a:xfrm rot="0" flipH="false" flipV="false">
            <a:off x="604566" y="2350001"/>
            <a:ext cx="5288092" cy="3819039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0"/>
          </a:bodyPr>
          <a:lstStyle>
            <a:lvl1pPr algn="l">
              <a:lnSpc>
                <a:spcPct val="125000"/>
              </a:lnSpc>
              <a:defRPr sz="16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双击此处添加文本</a:t>
            </a:r>
          </a:p>
        </p:txBody>
      </p:sp>
      <p:sp>
        <p:nvSpPr>
          <p:cNvPr name="AutoShape 4" id="4"/>
          <p:cNvSpPr/>
          <p:nvPr>
            <p:ph idx="73" type="body" sz="quarter" hasCustomPrompt="true"/>
          </p:nvPr>
        </p:nvSpPr>
        <p:spPr>
          <a:xfrm rot="0" flipH="false" flipV="false">
            <a:off x="6289274" y="2350001"/>
            <a:ext cx="5288092" cy="3819039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0"/>
          </a:bodyPr>
          <a:lstStyle>
            <a:lvl1pPr algn="l">
              <a:lnSpc>
                <a:spcPct val="125000"/>
              </a:lnSpc>
              <a:defRPr sz="16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双击此处添加文本</a:t>
            </a:r>
          </a:p>
        </p:txBody>
      </p:sp>
      <p:sp>
        <p:nvSpPr>
          <p:cNvPr name="AutoShape 5" id="5"/>
          <p:cNvSpPr/>
          <p:nvPr>
            <p:ph idx="74" type="body" sz="quarter" hasCustomPrompt="true"/>
          </p:nvPr>
        </p:nvSpPr>
        <p:spPr>
          <a:xfrm rot="0" flipH="false" flipV="false">
            <a:off x="604566" y="1686167"/>
            <a:ext cx="5288092" cy="508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62500" lnSpcReduction="20000"/>
          </a:bodyPr>
          <a:lstStyle>
            <a:lvl1pPr algn="l">
              <a:lnSpc>
                <a:spcPct val="112500"/>
              </a:lnSpc>
              <a:defRPr sz="24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2400">
                <a:solidFill>
                  <a:srgbClr val="1F2329"/>
                </a:solidFill>
              </a:rPr>
              <a:t>双击此处添加文本</a:t>
            </a:r>
          </a:p>
        </p:txBody>
      </p:sp>
      <p:sp>
        <p:nvSpPr>
          <p:cNvPr name="AutoShape 6" id="6"/>
          <p:cNvSpPr/>
          <p:nvPr>
            <p:ph idx="75" type="body" sz="quarter" hasCustomPrompt="true"/>
          </p:nvPr>
        </p:nvSpPr>
        <p:spPr>
          <a:xfrm rot="0" flipH="false" flipV="false">
            <a:off x="6289274" y="1686167"/>
            <a:ext cx="5288092" cy="508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62500" lnSpcReduction="20000"/>
          </a:bodyPr>
          <a:lstStyle>
            <a:lvl1pPr algn="l">
              <a:lnSpc>
                <a:spcPct val="112500"/>
              </a:lnSpc>
              <a:defRPr sz="24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2400">
                <a:solidFill>
                  <a:srgbClr val="1F2329"/>
                </a:solidFill>
              </a:rPr>
              <a:t>双击此处添加文本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76" type="body" sz="quarter" hasCustomPrompt="true"/>
          </p:nvPr>
        </p:nvSpPr>
        <p:spPr>
          <a:xfrm rot="0" flipH="false" flipV="false">
            <a:off x="604566" y="613387"/>
            <a:ext cx="10972800" cy="764189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20000"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</a:rPr>
              <a:t>双击此处添加标题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77" type="body" sz="quarter" hasCustomPrompt="true"/>
          </p:nvPr>
        </p:nvSpPr>
        <p:spPr>
          <a:xfrm rot="0" flipH="false" flipV="false">
            <a:off x="604566" y="613387"/>
            <a:ext cx="10972800" cy="764189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20000"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</a:rPr>
              <a:t>双击此处添加标题</a:t>
            </a:r>
          </a:p>
        </p:txBody>
      </p:sp>
      <p:sp>
        <p:nvSpPr>
          <p:cNvPr name="AutoShape 3" id="3"/>
          <p:cNvSpPr/>
          <p:nvPr>
            <p:ph idx="78" type="body" sz="quarter" hasCustomPrompt="true"/>
          </p:nvPr>
        </p:nvSpPr>
        <p:spPr>
          <a:xfrm rot="0" flipH="false" flipV="false">
            <a:off x="604566" y="1705962"/>
            <a:ext cx="4632754" cy="4485676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0"/>
          </a:bodyPr>
          <a:lstStyle>
            <a:lvl1pPr algn="l">
              <a:lnSpc>
                <a:spcPct val="125000"/>
              </a:lnSpc>
              <a:defRPr sz="16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双击此处添加文本</a:t>
            </a:r>
          </a:p>
        </p:txBody>
      </p:sp>
      <p:sp>
        <p:nvSpPr>
          <p:cNvPr name="AutoShape 4" id="4"/>
          <p:cNvSpPr/>
          <p:nvPr>
            <p:ph idx="79" type="pic" sz="quarter"/>
          </p:nvPr>
        </p:nvSpPr>
        <p:spPr>
          <a:xfrm rot="0" flipH="false" flipV="false">
            <a:off x="5608366" y="1705962"/>
            <a:ext cx="5969000" cy="4485676"/>
          </a:xfrm>
          <a:prstGeom prst="rect">
            <a:avLst/>
          </a:prstGeom>
          <a:solidFill>
            <a:srgbClr val="DEE0E3">
              <a:alpha val="100000"/>
            </a:srgbClr>
          </a:solidFill>
          <a:ln w="25400" cmpd="sng" cap="flat">
            <a:noFill/>
            <a:prstDash val="solid"/>
            <a:round/>
          </a:ln>
          <a:effectLst/>
        </p:spPr>
        <p:txBody>
          <a:bodyPr anchor="ctr" lIns="127000" rIns="127000" tIns="127000" bIns="127000"/>
          <a:lstStyle>
            <a:lvl1pPr algn="ctr">
              <a:defRPr sz="32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80" type="body" sz="quarter" hasCustomPrompt="true"/>
          </p:nvPr>
        </p:nvSpPr>
        <p:spPr>
          <a:xfrm rot="0" flipH="false" flipV="false">
            <a:off x="604566" y="609966"/>
            <a:ext cx="10972800" cy="555907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anchor="t" wrap="square" lIns="127000" rIns="127000" tIns="127000" bIns="127000">
            <a:normAutofit fontScale="100000" lnSpcReduction="0"/>
          </a:bodyPr>
          <a:lstStyle>
            <a:lvl1pPr algn="l">
              <a:lnSpc>
                <a:spcPct val="125000"/>
              </a:lnSpc>
              <a:defRPr sz="16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25000"/>
              </a:lnSpc>
            </a:pPr>
            <a:r>
              <a:rPr lang="en-US" b="false" i="false" strike="noStrike" u="none" sz="1600">
                <a:solidFill>
                  <a:srgbClr val="1F2329"/>
                </a:solidFill>
              </a:rPr>
              <a:t>双击此处添加文本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末尾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81" type="body" sz="quarter" hasCustomPrompt="true"/>
          </p:nvPr>
        </p:nvSpPr>
        <p:spPr>
          <a:xfrm rot="0" flipH="false" flipV="false">
            <a:off x="4429277" y="2621040"/>
            <a:ext cx="8483600" cy="11303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anchorCtr="false" vert="horz" wrap="square" lIns="127000" rIns="127000" tIns="127000" bIns="127000">
            <a:spAutoFit/>
          </a:bodyPr>
          <a:lstStyle>
            <a:lvl1pPr algn="l">
              <a:lnSpc>
                <a:spcPct val="116666"/>
              </a:lnSpc>
              <a:defRPr sz="4800" b="true" i="false" u="none" strike="noStrike">
                <a:solidFill>
                  <a:srgbClr val="35313A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6666"/>
              </a:lnSpc>
            </a:pPr>
            <a:r>
              <a:rPr lang="en-US" b="true" i="false" strike="noStrike" u="none" sz="4800">
                <a:solidFill>
                  <a:srgbClr val="35313A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双击此处添加标题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Shape 3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Shape 3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13" Target="../media/image46.png" Type="http://schemas.openxmlformats.org/officeDocument/2006/relationships/imag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Relationship Id="rId10" Target="../slideLayouts/slideLayout20.xml" Type="http://schemas.openxmlformats.org/officeDocument/2006/relationships/slideLayout"/><Relationship Id="rId11" Target="../slideLayouts/slideLayout21.xml" Type="http://schemas.openxmlformats.org/officeDocument/2006/relationships/slideLayout"/><Relationship Id="rId12" Target="../media/image46.png" Type="http://schemas.openxmlformats.org/officeDocument/2006/relationships/image"/><Relationship Id="rId2" Target="../slideLayouts/slideLayout12.xml" Type="http://schemas.openxmlformats.org/officeDocument/2006/relationships/slideLayout"/><Relationship Id="rId3" Target="../slideLayouts/slideLayout13.xml" Type="http://schemas.openxmlformats.org/officeDocument/2006/relationships/slideLayout"/><Relationship Id="rId4" Target="../slideLayouts/slideLayout14.xml" Type="http://schemas.openxmlformats.org/officeDocument/2006/relationships/slideLayout"/><Relationship Id="rId5" Target="../slideLayouts/slideLayout15.xml" Type="http://schemas.openxmlformats.org/officeDocument/2006/relationships/slideLayout"/><Relationship Id="rId6" Target="../slideLayouts/slideLayout16.xml" Type="http://schemas.openxmlformats.org/officeDocument/2006/relationships/slideLayout"/><Relationship Id="rId7" Target="../slideLayouts/slideLayout17.xml" Type="http://schemas.openxmlformats.org/officeDocument/2006/relationships/slideLayout"/><Relationship Id="rId8" Target="../slideLayouts/slideLayout18.xml" Type="http://schemas.openxmlformats.org/officeDocument/2006/relationships/slideLayout"/><Relationship Id="rId9" Target="../slideLayouts/slideLayout19.xml" Type="http://schemas.openxmlformats.org/officeDocument/2006/relationships/slideLayout"/></Relationships>
</file>

<file path=ppt/slideMasters/_rels/slideMaster3.xml.rels><?xml version="1.0" encoding="UTF-8" standalone="yes"?><Relationships xmlns="http://schemas.openxmlformats.org/package/2006/relationships"><Relationship Id="rId1" Target="../theme/theme4.xml" Type="http://schemas.openxmlformats.org/officeDocument/2006/relationships/theme"/><Relationship Id="rId10" Target="../slideLayouts/slideLayout29.xml" Type="http://schemas.openxmlformats.org/officeDocument/2006/relationships/slideLayout"/><Relationship Id="rId11" Target="../slideLayouts/slideLayout30.xml" Type="http://schemas.openxmlformats.org/officeDocument/2006/relationships/slideLayout"/><Relationship Id="rId12" Target="../slideLayouts/slideLayout31.xml" Type="http://schemas.openxmlformats.org/officeDocument/2006/relationships/slideLayout"/><Relationship Id="rId13" Target="../slideLayouts/slideLayout32.xml" Type="http://schemas.openxmlformats.org/officeDocument/2006/relationships/slideLayout"/><Relationship Id="rId14" Target="../slideLayouts/slideLayout33.xml" Type="http://schemas.openxmlformats.org/officeDocument/2006/relationships/slideLayout"/><Relationship Id="rId15" Target="../slideLayouts/slideLayout34.xml" Type="http://schemas.openxmlformats.org/officeDocument/2006/relationships/slideLayout"/><Relationship Id="rId16" Target="../slideLayouts/slideLayout35.xml" Type="http://schemas.openxmlformats.org/officeDocument/2006/relationships/slideLayout"/><Relationship Id="rId17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slideLayouts/slideLayout22.xml" Type="http://schemas.openxmlformats.org/officeDocument/2006/relationships/slideLayout"/><Relationship Id="rId4" Target="../slideLayouts/slideLayout23.xml" Type="http://schemas.openxmlformats.org/officeDocument/2006/relationships/slideLayout"/><Relationship Id="rId5" Target="../slideLayouts/slideLayout24.xml" Type="http://schemas.openxmlformats.org/officeDocument/2006/relationships/slideLayout"/><Relationship Id="rId6" Target="../slideLayouts/slideLayout25.xml" Type="http://schemas.openxmlformats.org/officeDocument/2006/relationships/slideLayout"/><Relationship Id="rId7" Target="../slideLayouts/slideLayout26.xml" Type="http://schemas.openxmlformats.org/officeDocument/2006/relationships/slideLayout"/><Relationship Id="rId8" Target="../slideLayouts/slideLayout27.xml" Type="http://schemas.openxmlformats.org/officeDocument/2006/relationships/slideLayout"/><Relationship Id="rId9" Target="../slideLayouts/slideLayout28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name="Picture 1" id="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5087" y="5029200"/>
            <a:ext cx="2289826" cy="1371600"/>
          </a:xfrm>
          <a:prstGeom prst="rect">
            <a:avLst/>
          </a:prstGeom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FFFFFF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5087" y="5029200"/>
            <a:ext cx="2289826" cy="1371600"/>
          </a:xfrm>
          <a:prstGeom prst="rect">
            <a:avLst/>
          </a:prstGeom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57483699" r:id="rId2"/>
    <p:sldLayoutId id="2157483700" r:id="rId3"/>
    <p:sldLayoutId id="2157483701" r:id="rId4"/>
    <p:sldLayoutId id="2157483702" r:id="rId5"/>
    <p:sldLayoutId id="2157483703" r:id="rId6"/>
    <p:sldLayoutId id="2157483704" r:id="rId7"/>
    <p:sldLayoutId id="2157483705" r:id="rId8"/>
    <p:sldLayoutId id="2157483706" r:id="rId9"/>
    <p:sldLayoutId id="2157483707" r:id="rId10"/>
    <p:sldLayoutId id="215748370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文艺风紫色主题"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5087" y="5029200"/>
            <a:ext cx="2289826" cy="1371600"/>
          </a:xfrm>
          <a:prstGeom prst="rect">
            <a:avLst/>
          </a:prstGeom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57483709" r:id="rId3"/>
    <p:sldLayoutId id="2157483710" r:id="rId4"/>
    <p:sldLayoutId id="2157483711" r:id="rId5"/>
    <p:sldLayoutId id="2157483712" r:id="rId6"/>
    <p:sldLayoutId id="2157483713" r:id="rId7"/>
    <p:sldLayoutId id="2157483714" r:id="rId8"/>
    <p:sldLayoutId id="2157483715" r:id="rId9"/>
    <p:sldLayoutId id="2157483716" r:id="rId10"/>
    <p:sldLayoutId id="2157483717" r:id="rId11"/>
    <p:sldLayoutId id="2157483718" r:id="rId12"/>
    <p:sldLayoutId id="2157483719" r:id="rId13"/>
    <p:sldLayoutId id="2157483720" r:id="rId14"/>
    <p:sldLayoutId id="2157483721" r:id="rId15"/>
    <p:sldLayoutId id="215748372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30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18.png" Type="http://schemas.openxmlformats.org/officeDocument/2006/relationships/image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19.png" Type="http://schemas.openxmlformats.org/officeDocument/2006/relationships/image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20.png" Type="http://schemas.openxmlformats.org/officeDocument/2006/relationships/image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21.jpeg" Type="http://schemas.openxmlformats.org/officeDocument/2006/relationships/image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22.jpeg" Type="http://schemas.openxmlformats.org/officeDocument/2006/relationships/image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23.png" Type="http://schemas.openxmlformats.org/officeDocument/2006/relationships/image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24.png" Type="http://schemas.openxmlformats.org/officeDocument/2006/relationships/image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25.png" Type="http://schemas.openxmlformats.org/officeDocument/2006/relationships/image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26.png" Type="http://schemas.openxmlformats.org/officeDocument/2006/relationships/image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8.png" Type="http://schemas.openxmlformats.org/officeDocument/2006/relationships/image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27.png" Type="http://schemas.openxmlformats.org/officeDocument/2006/relationships/image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notesSlides/notesSlide21.xml" Type="http://schemas.openxmlformats.org/officeDocument/2006/relationships/notesSlide"/></Relationships>
</file>

<file path=ppt/slides/_rels/slide22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1.png" Type="http://schemas.openxmlformats.org/officeDocument/2006/relationships/image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2.png" Type="http://schemas.openxmlformats.org/officeDocument/2006/relationships/image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3.png" Type="http://schemas.openxmlformats.org/officeDocument/2006/relationships/image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4.png" Type="http://schemas.openxmlformats.org/officeDocument/2006/relationships/image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5.png" Type="http://schemas.openxmlformats.org/officeDocument/2006/relationships/image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6.png" Type="http://schemas.openxmlformats.org/officeDocument/2006/relationships/image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7.png" Type="http://schemas.openxmlformats.org/officeDocument/2006/relationships/image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8.png" Type="http://schemas.openxmlformats.org/officeDocument/2006/relationships/image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9.png" Type="http://schemas.openxmlformats.org/officeDocument/2006/relationships/image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9.png" Type="http://schemas.openxmlformats.org/officeDocument/2006/relationships/image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40.png" Type="http://schemas.openxmlformats.org/officeDocument/2006/relationships/image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41.png" Type="http://schemas.openxmlformats.org/officeDocument/2006/relationships/image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42.png" Type="http://schemas.openxmlformats.org/officeDocument/2006/relationships/image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notesSlides/notesSlide34.xml" Type="http://schemas.openxmlformats.org/officeDocument/2006/relationships/notesSlide"/></Relationships>
</file>

<file path=ppt/slides/_rels/slide35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45.png" Type="http://schemas.openxmlformats.org/officeDocument/2006/relationships/image"/><Relationship Id="rId3" Target="../notesSlides/notesSlide35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10.png" Type="http://schemas.openxmlformats.org/officeDocument/2006/relationships/image"/><Relationship Id="rId3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11.png" Type="http://schemas.openxmlformats.org/officeDocument/2006/relationships/image"/><Relationship Id="rId3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12.png" Type="http://schemas.openxmlformats.org/officeDocument/2006/relationships/image"/><Relationship Id="rId3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13.png" Type="http://schemas.openxmlformats.org/officeDocument/2006/relationships/image"/><Relationship Id="rId3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14.png" Type="http://schemas.openxmlformats.org/officeDocument/2006/relationships/image"/><Relationship Id="rId3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15.png" Type="http://schemas.openxmlformats.org/officeDocument/2006/relationships/image"/><Relationship Id="rId3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0" y="0"/>
            <a:ext cx="12192000" cy="6544535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276676" y="883866"/>
            <a:ext cx="8076145" cy="5974134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name="AutoShape 4" id="4"/>
          <p:cNvSpPr/>
          <p:nvPr/>
        </p:nvSpPr>
        <p:spPr>
          <a:xfrm rot="0" flipH="false" flipV="false">
            <a:off x="211756" y="82649"/>
            <a:ext cx="7622775" cy="812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rtlCol="false" vert="horz" wrap="square" lIns="127000" rIns="127000" tIns="127000" bIns="127000">
            <a:spAutoFit/>
          </a:bodyPr>
          <a:lstStyle/>
          <a:p>
            <a:pPr algn="l" indent="0">
              <a:lnSpc>
                <a:spcPct val="112500"/>
              </a:lnSpc>
              <a:defRPr/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健康+  HRV 心率变异性医学分析报告</a:t>
            </a:r>
            <a:endParaRPr lang="en-US" sz="1100"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6504981" y="3797793"/>
            <a:ext cx="5687019" cy="2953775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28289" y="895449"/>
            <a:ext cx="11252200" cy="52451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name="AutoShape 4" id="4"/>
          <p:cNvSpPr/>
          <p:nvPr/>
        </p:nvSpPr>
        <p:spPr>
          <a:xfrm rot="0" flipH="false" flipV="false">
            <a:off x="211756" y="82649"/>
            <a:ext cx="6197600" cy="812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rtlCol="false" vert="horz" wrap="square" lIns="127000" rIns="127000" tIns="127000" bIns="127000">
            <a:spAutoFit/>
          </a:bodyPr>
          <a:lstStyle/>
          <a:p>
            <a:pPr algn="l" indent="0">
              <a:lnSpc>
                <a:spcPct val="112500"/>
              </a:lnSpc>
              <a:defRPr/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健康+ 睡眠之旅</a:t>
            </a:r>
            <a:endParaRPr lang="en-US" sz="1100"/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547348"/>
            <a:ext cx="12192000" cy="5763305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19428"/>
            <a:ext cx="12192000" cy="6619144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21167" y="442783"/>
            <a:ext cx="10514980" cy="641521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70145" y="0"/>
            <a:ext cx="6197600" cy="812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rtlCol="false" vert="horz" wrap="square" lIns="127000" rIns="127000" tIns="127000" bIns="127000">
            <a:spAutoFit/>
          </a:bodyPr>
          <a:lstStyle/>
          <a:p>
            <a:pPr algn="l" indent="0">
              <a:lnSpc>
                <a:spcPct val="112500"/>
              </a:lnSpc>
              <a:defRPr/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心知了 - 开放平台</a:t>
            </a:r>
            <a:endParaRPr lang="en-US" sz="1100"/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 hasCustomPrompt="true"/>
          </p:nvPr>
        </p:nvSpPr>
        <p:spPr>
          <a:xfrm rot="0" flipH="false" flipV="false">
            <a:off x="70145" y="0"/>
            <a:ext cx="6197600" cy="812800"/>
          </a:xfrm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心知了 - 开放平台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10247" y="719698"/>
            <a:ext cx="8975241" cy="5915771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33174"/>
            <a:ext cx="12192000" cy="6591651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96655"/>
            <a:ext cx="12192000" cy="646468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51691"/>
            <a:ext cx="12192000" cy="655461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40638"/>
            <a:ext cx="12192000" cy="6576725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0"/>
            <a:ext cx="12192000" cy="661261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26581"/>
            <a:ext cx="12192000" cy="680483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81755" y="70805"/>
            <a:ext cx="3554385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3637207" y="70805"/>
            <a:ext cx="3398578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7374284" y="70805"/>
            <a:ext cx="3512875" cy="685800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6273"/>
            <a:ext cx="12192000" cy="6845453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 hasCustomPrompt="true"/>
          </p:nvPr>
        </p:nvSpPr>
        <p:spPr>
          <a:xfrm rot="0" flipH="false" flipV="false">
            <a:off x="191526" y="102880"/>
            <a:ext cx="6197600" cy="812800"/>
          </a:xfrm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主动健康管理 - 千人千面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64836" y="715135"/>
            <a:ext cx="10532058" cy="6142865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 hasCustomPrompt="true"/>
          </p:nvPr>
        </p:nvSpPr>
        <p:spPr>
          <a:xfrm rot="0" flipH="false" flipV="false">
            <a:off x="191526" y="102880"/>
            <a:ext cx="6197600" cy="812800"/>
          </a:xfrm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主动健康管理 - 千人千面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88075" y="915680"/>
            <a:ext cx="8673096" cy="594232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18955"/>
            <a:ext cx="12192000" cy="662009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0"/>
            <a:ext cx="12192000" cy="6491444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4294967295" type="body" sz="quarter" hasCustomPrompt="true"/>
          </p:nvPr>
        </p:nvSpPr>
        <p:spPr>
          <a:xfrm rot="0" flipH="false" flipV="false">
            <a:off x="100490" y="72534"/>
            <a:ext cx="8140700" cy="812800"/>
          </a:xfrm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</a:rPr>
              <a:t>主动健康管理 - 未来展望 - 智能体配方系统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97206" y="916598"/>
            <a:ext cx="10813352" cy="5941402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708053"/>
            <a:ext cx="11149414" cy="614994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100490" y="72534"/>
            <a:ext cx="8140700" cy="812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rtlCol="false" vert="horz" wrap="square" lIns="127000" rIns="127000" tIns="127000" bIns="127000">
            <a:spAutoFit/>
          </a:bodyPr>
          <a:lstStyle/>
          <a:p>
            <a:pPr algn="l" indent="0">
              <a:lnSpc>
                <a:spcPct val="112500"/>
              </a:lnSpc>
              <a:defRPr/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主动健康管理 - 未来展望 - 智能体配方系统</a:t>
            </a:r>
            <a:endParaRPr lang="en-US" sz="1100"/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710247"/>
            <a:ext cx="11274955" cy="6147753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100490" y="72534"/>
            <a:ext cx="8140700" cy="812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rtlCol="false" vert="horz" wrap="square" lIns="127000" rIns="127000" tIns="127000" bIns="127000">
            <a:spAutoFit/>
          </a:bodyPr>
          <a:lstStyle/>
          <a:p>
            <a:pPr algn="l" indent="0">
              <a:lnSpc>
                <a:spcPct val="112500"/>
              </a:lnSpc>
              <a:defRPr/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主动健康管理 - 未来展望 - 智能体配方系统</a:t>
            </a:r>
            <a:endParaRPr lang="en-US" sz="1100"/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0"/>
            <a:ext cx="12192000" cy="6600102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626479"/>
            <a:ext cx="11214265" cy="6231521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100490" y="72534"/>
            <a:ext cx="8140700" cy="812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rtlCol="false" vert="horz" wrap="square" lIns="127000" rIns="127000" tIns="127000" bIns="127000">
            <a:spAutoFit/>
          </a:bodyPr>
          <a:lstStyle/>
          <a:p>
            <a:pPr algn="l" indent="0">
              <a:lnSpc>
                <a:spcPct val="112500"/>
              </a:lnSpc>
              <a:defRPr/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主动健康管理 - 未来展望 - 智能体配方系统</a:t>
            </a:r>
            <a:endParaRPr lang="en-US" sz="1100"/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646268"/>
            <a:ext cx="11295185" cy="6211732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100490" y="72534"/>
            <a:ext cx="8140700" cy="812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rtlCol="false" vert="horz" wrap="square" lIns="127000" rIns="127000" tIns="127000" bIns="127000">
            <a:spAutoFit/>
          </a:bodyPr>
          <a:lstStyle/>
          <a:p>
            <a:pPr algn="l" indent="0">
              <a:lnSpc>
                <a:spcPct val="112500"/>
              </a:lnSpc>
              <a:defRPr/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主动健康管理 - 未来展望 - 智能体配方系统</a:t>
            </a:r>
            <a:endParaRPr lang="en-US" sz="1100"/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 hasCustomPrompt="true"/>
          </p:nvPr>
        </p:nvSpPr>
        <p:spPr>
          <a:xfrm rot="0" flipH="false" flipV="false">
            <a:off x="110605" y="0"/>
            <a:ext cx="6197600" cy="812800"/>
          </a:xfrm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心脏+ 展望未来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10605" y="653083"/>
            <a:ext cx="11446146" cy="604702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734568"/>
            <a:ext cx="11881753" cy="6123432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110605" y="0"/>
            <a:ext cx="6197600" cy="812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rtlCol="false" vert="horz" wrap="square" lIns="127000" rIns="127000" tIns="127000" bIns="127000">
            <a:spAutoFit/>
          </a:bodyPr>
          <a:lstStyle/>
          <a:p>
            <a:pPr algn="l" indent="0">
              <a:lnSpc>
                <a:spcPct val="112500"/>
              </a:lnSpc>
              <a:defRPr/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心脏+ 展望未来</a:t>
            </a:r>
            <a:endParaRPr lang="en-US" sz="1100"/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61496" y="799088"/>
            <a:ext cx="3475711" cy="6058912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249474" y="799088"/>
            <a:ext cx="5371742" cy="6058912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name="AutoShape 6" id="6"/>
          <p:cNvSpPr/>
          <p:nvPr/>
        </p:nvSpPr>
        <p:spPr>
          <a:xfrm rot="0" flipH="false" flipV="false">
            <a:off x="110605" y="0"/>
            <a:ext cx="6197600" cy="812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rtlCol="false" vert="horz" wrap="square" lIns="127000" rIns="127000" tIns="127000" bIns="127000">
            <a:spAutoFit/>
          </a:bodyPr>
          <a:lstStyle/>
          <a:p>
            <a:pPr algn="l" indent="0">
              <a:lnSpc>
                <a:spcPct val="112500"/>
              </a:lnSpc>
              <a:defRPr/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心脏+ 展望未来</a:t>
            </a:r>
            <a:endParaRPr lang="en-US" sz="1100"/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564171"/>
            <a:ext cx="11213269" cy="629382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110605" y="0"/>
            <a:ext cx="6197600" cy="812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anchor="t" rtlCol="false" vert="horz" wrap="square" lIns="127000" rIns="127000" tIns="127000" bIns="127000">
            <a:spAutoFit/>
          </a:bodyPr>
          <a:lstStyle/>
          <a:p>
            <a:pPr algn="l" indent="0">
              <a:lnSpc>
                <a:spcPct val="112500"/>
              </a:lnSpc>
              <a:defRPr/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心脏+ 展望未来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 hasCustomPrompt="true"/>
          </p:nvPr>
        </p:nvSpPr>
        <p:spPr>
          <a:xfrm rot="0" flipH="false" flipV="false">
            <a:off x="70145" y="0"/>
            <a:ext cx="6197600" cy="812800"/>
          </a:xfrm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各渠道用户增长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779785"/>
            <a:ext cx="12192000" cy="529843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 hasCustomPrompt="true"/>
          </p:nvPr>
        </p:nvSpPr>
        <p:spPr>
          <a:xfrm rot="0" flipH="false" flipV="false">
            <a:off x="353366" y="193915"/>
            <a:ext cx="6957515" cy="812800"/>
          </a:xfrm>
          <a:prstGeom prst="rect">
            <a:avLst/>
          </a:prstGeom>
        </p:spPr>
        <p:txBody>
          <a:bodyPr anchor="t" vert="horz" wrap="square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心知了 - 开放平台 年度增长用户数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349952"/>
            <a:ext cx="12192000" cy="5297762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7" type="body" sz="quarter" hasCustomPrompt="true"/>
          </p:nvPr>
        </p:nvSpPr>
        <p:spPr>
          <a:xfrm rot="0" flipH="false" flipV="false">
            <a:off x="80260" y="112995"/>
            <a:ext cx="6857645" cy="812800"/>
          </a:xfrm>
          <a:prstGeom prst="rect">
            <a:avLst/>
          </a:prstGeom>
        </p:spPr>
        <p:txBody>
          <a:bodyPr anchor="t" vert="horz" wrap="square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用户增长 &amp; 数据增长   - 每日维度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279809" y="765273"/>
            <a:ext cx="6773902" cy="609272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/>
          </p:nvPr>
        </p:nvSpPr>
        <p:spPr>
          <a:prstGeom prst="rect">
            <a:avLst/>
          </a:prstGeom>
        </p:spPr>
        <p:txBody>
          <a:bodyPr anchor="t" vert="horz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/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10467"/>
            <a:ext cx="12192000" cy="6637065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 hasCustomPrompt="true"/>
          </p:nvPr>
        </p:nvSpPr>
        <p:spPr>
          <a:xfrm rot="0" flipH="false" flipV="false">
            <a:off x="237926" y="0"/>
            <a:ext cx="6172200" cy="812800"/>
          </a:xfrm>
          <a:prstGeom prst="rect">
            <a:avLst/>
          </a:prstGeom>
        </p:spPr>
        <p:txBody>
          <a:bodyPr anchor="t" vert="horz" wrap="square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健康+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20623" y="617935"/>
            <a:ext cx="7959170" cy="6240065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idx="66" type="body" sz="quarter"/>
          </p:nvPr>
        </p:nvSpPr>
        <p:spPr>
          <a:prstGeom prst="rect">
            <a:avLst/>
          </a:prstGeom>
        </p:spPr>
        <p:txBody>
          <a:bodyPr anchor="t" wrap="square" lIns="127000" rIns="127000" tIns="127000" bIns="127000">
            <a:spAutoFit/>
          </a:bodyPr>
          <a:lstStyle>
            <a:lvl1pPr algn="l">
              <a:lnSpc>
                <a:spcPct val="125000"/>
              </a:lnSpc>
              <a:defRPr sz="1400" b="false" i="false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l"/>
            <a:endParaRPr/>
          </a:p>
        </p:txBody>
      </p:sp>
      <p:sp>
        <p:nvSpPr>
          <p:cNvPr name="AutoShape 3" id="3"/>
          <p:cNvSpPr/>
          <p:nvPr>
            <p:ph idx="67" type="body" sz="quarter" hasCustomPrompt="true"/>
          </p:nvPr>
        </p:nvSpPr>
        <p:spPr>
          <a:xfrm rot="0" flipH="false" flipV="false">
            <a:off x="211756" y="82649"/>
            <a:ext cx="7306026" cy="812800"/>
          </a:xfrm>
          <a:prstGeom prst="rect">
            <a:avLst/>
          </a:prstGeom>
        </p:spPr>
        <p:txBody>
          <a:bodyPr anchor="t" vert="horz" wrap="square" lIns="127000" rIns="127000" tIns="127000" bIns="127000">
            <a:spAutoFit/>
          </a:bodyPr>
          <a:lstStyle>
            <a:lvl1pPr algn="l">
              <a:lnSpc>
                <a:spcPct val="112500"/>
              </a:lnSpc>
              <a:defRPr sz="3200" b="true" i="false" u="none" strike="noStrike">
                <a:solidFill>
                  <a:srgbClr val="1F2329">
                    <a:alpha val="100000"/>
                  </a:srgbClr>
                </a:solidFill>
                <a:highlight>
                  <a:srgbClr val="FFFFFF">
                    <a:alpha val="0"/>
                  </a:srgbClr>
                </a:highlight>
                <a:latin typeface="undefined"/>
              </a:defRPr>
            </a:lvl1pPr>
          </a:lstStyle>
          <a:p>
            <a:pPr algn="l" indent="0">
              <a:lnSpc>
                <a:spcPct val="112500"/>
              </a:lnSpc>
            </a:pPr>
            <a:r>
              <a:rPr lang="en-US" b="true" i="false" strike="noStrike" u="none" sz="320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  <a:ea typeface="undefined"/>
                <a:cs typeface="undefined"/>
                <a:sym typeface="undefined"/>
              </a:rPr>
              <a:t>健康+  HRV 心率变异性医学分析报告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10247" y="895449"/>
            <a:ext cx="9990296" cy="585036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文艺风紫色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